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5" r:id="rId4"/>
    <p:sldId id="516" r:id="rId5"/>
    <p:sldId id="259" r:id="rId6"/>
    <p:sldId id="515" r:id="rId7"/>
    <p:sldId id="260" r:id="rId8"/>
    <p:sldId id="261" r:id="rId9"/>
    <p:sldId id="517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0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882" y="66"/>
      </p:cViewPr>
      <p:guideLst>
        <p:guide orient="horz" pos="2880"/>
        <p:guide pos="50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73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75519" y="4343401"/>
            <a:ext cx="14020799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CHIA SỐ CÓ HAI CHỮ SỐ CHO SỐ CÓ MỘT CHỮ SỐ ( Tiết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esenho arvore png » P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96" y="2053218"/>
            <a:ext cx="6743179" cy="641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107913" y="1164913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HÁI TÁO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843490" y="5869337"/>
            <a:ext cx="920612" cy="936426"/>
            <a:chOff x="9829800" y="5883698"/>
            <a:chExt cx="905078" cy="936426"/>
          </a:xfrm>
        </p:grpSpPr>
        <p:pic>
          <p:nvPicPr>
            <p:cNvPr id="6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9800" y="5883698"/>
              <a:ext cx="905078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0059958" y="6112238"/>
              <a:ext cx="491151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864573" y="4268009"/>
            <a:ext cx="880966" cy="946160"/>
            <a:chOff x="11854306" y="4195971"/>
            <a:chExt cx="866101" cy="946160"/>
          </a:xfrm>
        </p:grpSpPr>
        <p:pic>
          <p:nvPicPr>
            <p:cNvPr id="12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4306" y="4195971"/>
              <a:ext cx="866101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2089335" y="4495800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577147" y="4429751"/>
            <a:ext cx="880966" cy="927174"/>
            <a:chOff x="12720407" y="5021532"/>
            <a:chExt cx="866101" cy="927174"/>
          </a:xfrm>
        </p:grpSpPr>
        <p:pic>
          <p:nvPicPr>
            <p:cNvPr id="15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0407" y="5021532"/>
              <a:ext cx="866101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12990759" y="5302375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410774" y="6105590"/>
            <a:ext cx="880966" cy="907704"/>
            <a:chOff x="12201365" y="6105590"/>
            <a:chExt cx="866101" cy="907704"/>
          </a:xfrm>
        </p:grpSpPr>
        <p:pic>
          <p:nvPicPr>
            <p:cNvPr id="21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1365" y="6105590"/>
              <a:ext cx="866101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12475035" y="6337550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08D959-6889-0099-85BD-E55AA9061813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ED52563-CB6C-0668-1684-EC2834ED85D7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28ADBA1-03D4-9DBD-2156-95FB65F82F20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D3628E1-38CA-FEB8-D528-A17703AAF42B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C9BE0BF-E51E-B004-8FF4-04930B5BE9C2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 Box 15">
            <a:extLst>
              <a:ext uri="{FF2B5EF4-FFF2-40B4-BE49-F238E27FC236}">
                <a16:creationId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019" y="2590800"/>
            <a:ext cx="25781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33 : 3 =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113" y="2599730"/>
            <a:ext cx="9906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019" y="3962097"/>
            <a:ext cx="25781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24 : 2 =</a:t>
            </a:r>
          </a:p>
        </p:txBody>
      </p:sp>
      <p:sp>
        <p:nvSpPr>
          <p:cNvPr id="31" name="Text Box 15">
            <a:extLst>
              <a:ext uri="{FF2B5EF4-FFF2-40B4-BE49-F238E27FC236}">
                <a16:creationId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519" y="3985673"/>
            <a:ext cx="9906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32" name="Text Box 15">
            <a:extLst>
              <a:ext uri="{FF2B5EF4-FFF2-40B4-BE49-F238E27FC236}">
                <a16:creationId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019" y="5409897"/>
            <a:ext cx="25781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72 : 6 =</a:t>
            </a:r>
          </a:p>
        </p:txBody>
      </p:sp>
      <p:sp>
        <p:nvSpPr>
          <p:cNvPr id="33" name="Text Box 15">
            <a:extLst>
              <a:ext uri="{FF2B5EF4-FFF2-40B4-BE49-F238E27FC236}">
                <a16:creationId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8899" y="5422900"/>
            <a:ext cx="9906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34" name="Text Box 15">
            <a:extLst>
              <a:ext uri="{FF2B5EF4-FFF2-40B4-BE49-F238E27FC236}">
                <a16:creationId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019" y="6491450"/>
            <a:ext cx="25781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52 : 4 =</a:t>
            </a:r>
          </a:p>
        </p:txBody>
      </p:sp>
      <p:sp>
        <p:nvSpPr>
          <p:cNvPr id="35" name="Text Box 15">
            <a:extLst>
              <a:ext uri="{FF2B5EF4-FFF2-40B4-BE49-F238E27FC236}">
                <a16:creationId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680" y="6531570"/>
            <a:ext cx="9906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E668DBCE-E728-86F4-8984-765146A20F8B}"/>
              </a:ext>
            </a:extLst>
          </p:cNvPr>
          <p:cNvSpPr/>
          <p:nvPr/>
        </p:nvSpPr>
        <p:spPr>
          <a:xfrm flipH="1">
            <a:off x="4847551" y="4099979"/>
            <a:ext cx="1" cy="1276689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5" name="Text Box 5131">
            <a:extLst>
              <a:ext uri="{FF2B5EF4-FFF2-40B4-BE49-F238E27FC236}">
                <a16:creationId xmlns:a16="http://schemas.microsoft.com/office/drawing/2014/main" id="{F83B38D8-D2E0-2AC8-13DA-8907EB182171}"/>
              </a:ext>
            </a:extLst>
          </p:cNvPr>
          <p:cNvSpPr txBox="1"/>
          <p:nvPr/>
        </p:nvSpPr>
        <p:spPr>
          <a:xfrm>
            <a:off x="3853360" y="3959415"/>
            <a:ext cx="1039960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51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FED405-8DB1-0711-5248-EAFF804E43C8}"/>
              </a:ext>
            </a:extLst>
          </p:cNvPr>
          <p:cNvSpPr/>
          <p:nvPr/>
        </p:nvSpPr>
        <p:spPr>
          <a:xfrm>
            <a:off x="3870631" y="4596859"/>
            <a:ext cx="530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8A1E2A61-7FF2-5F97-E929-951895535712}"/>
              </a:ext>
            </a:extLst>
          </p:cNvPr>
          <p:cNvSpPr txBox="1"/>
          <p:nvPr/>
        </p:nvSpPr>
        <p:spPr>
          <a:xfrm>
            <a:off x="3870631" y="5413684"/>
            <a:ext cx="486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9A9F1909-81E1-1E24-8463-273CB1A1AC4F}"/>
              </a:ext>
            </a:extLst>
          </p:cNvPr>
          <p:cNvSpPr/>
          <p:nvPr/>
        </p:nvSpPr>
        <p:spPr>
          <a:xfrm flipV="1">
            <a:off x="3936544" y="5345734"/>
            <a:ext cx="547267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672A1616-31DE-A78F-0564-A9EA37822425}"/>
              </a:ext>
            </a:extLst>
          </p:cNvPr>
          <p:cNvSpPr/>
          <p:nvPr/>
        </p:nvSpPr>
        <p:spPr>
          <a:xfrm>
            <a:off x="3936543" y="6781800"/>
            <a:ext cx="698275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457DFBA-83A6-43C9-C4D8-8FD73C2C0801}"/>
              </a:ext>
            </a:extLst>
          </p:cNvPr>
          <p:cNvSpPr txBox="1"/>
          <p:nvPr/>
        </p:nvSpPr>
        <p:spPr>
          <a:xfrm>
            <a:off x="3871119" y="5998067"/>
            <a:ext cx="985340" cy="783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21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5136">
            <a:extLst>
              <a:ext uri="{FF2B5EF4-FFF2-40B4-BE49-F238E27FC236}">
                <a16:creationId xmlns:a16="http://schemas.microsoft.com/office/drawing/2014/main" id="{4F215901-9FB8-F9DA-E21E-BE987E683314}"/>
              </a:ext>
            </a:extLst>
          </p:cNvPr>
          <p:cNvSpPr txBox="1"/>
          <p:nvPr/>
        </p:nvSpPr>
        <p:spPr>
          <a:xfrm>
            <a:off x="5040583" y="4702782"/>
            <a:ext cx="433317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5147">
            <a:extLst>
              <a:ext uri="{FF2B5EF4-FFF2-40B4-BE49-F238E27FC236}">
                <a16:creationId xmlns:a16="http://schemas.microsoft.com/office/drawing/2014/main" id="{530C3F8B-D08A-3299-CA58-68A3D8E95864}"/>
              </a:ext>
            </a:extLst>
          </p:cNvPr>
          <p:cNvSpPr txBox="1"/>
          <p:nvPr/>
        </p:nvSpPr>
        <p:spPr>
          <a:xfrm>
            <a:off x="5314973" y="4701657"/>
            <a:ext cx="522288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3D012B3B-9433-F3B8-2128-01B287F240A7}"/>
              </a:ext>
            </a:extLst>
          </p:cNvPr>
          <p:cNvSpPr txBox="1"/>
          <p:nvPr/>
        </p:nvSpPr>
        <p:spPr>
          <a:xfrm>
            <a:off x="4133168" y="6858000"/>
            <a:ext cx="501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14" name="Text Box 5153">
            <a:extLst>
              <a:ext uri="{FF2B5EF4-FFF2-40B4-BE49-F238E27FC236}">
                <a16:creationId xmlns:a16="http://schemas.microsoft.com/office/drawing/2014/main" id="{7A93DBCE-CFC5-4F81-BA34-B64E8AFF894C}"/>
              </a:ext>
            </a:extLst>
          </p:cNvPr>
          <p:cNvSpPr txBox="1"/>
          <p:nvPr/>
        </p:nvSpPr>
        <p:spPr>
          <a:xfrm>
            <a:off x="8104574" y="6629400"/>
            <a:ext cx="3081745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51</a:t>
            </a:r>
            <a:r>
              <a:rPr lang="vi-VN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=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17</a:t>
            </a:r>
            <a:endParaRPr lang="vi-VN" altLang="en-US" sz="48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A71A0D-6E79-5FEE-30C9-D86C81A05F93}"/>
              </a:ext>
            </a:extLst>
          </p:cNvPr>
          <p:cNvSpPr/>
          <p:nvPr/>
        </p:nvSpPr>
        <p:spPr>
          <a:xfrm>
            <a:off x="6919119" y="3361159"/>
            <a:ext cx="6130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 5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chia 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được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sz="4400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viết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2ACEE6-EEB7-80DD-C007-C514B182EEBA}"/>
              </a:ext>
            </a:extLst>
          </p:cNvPr>
          <p:cNvSpPr/>
          <p:nvPr/>
        </p:nvSpPr>
        <p:spPr>
          <a:xfrm>
            <a:off x="7376319" y="4175448"/>
            <a:ext cx="3945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nhân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3;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F17647-0204-C9F1-2AD2-289B766A3C0D}"/>
              </a:ext>
            </a:extLst>
          </p:cNvPr>
          <p:cNvSpPr/>
          <p:nvPr/>
        </p:nvSpPr>
        <p:spPr>
          <a:xfrm>
            <a:off x="11262519" y="4175447"/>
            <a:ext cx="34836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trừ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2.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2293B149-D3E5-059C-6743-9222D5C859F3}"/>
              </a:ext>
            </a:extLst>
          </p:cNvPr>
          <p:cNvSpPr txBox="1"/>
          <p:nvPr/>
        </p:nvSpPr>
        <p:spPr>
          <a:xfrm>
            <a:off x="7071519" y="4869359"/>
            <a:ext cx="4013664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Hạ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1, được 21;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5F35BF-DA8C-9181-A50D-1DEF57BC39FF}"/>
              </a:ext>
            </a:extLst>
          </p:cNvPr>
          <p:cNvSpPr/>
          <p:nvPr/>
        </p:nvSpPr>
        <p:spPr>
          <a:xfrm>
            <a:off x="7452519" y="5650997"/>
            <a:ext cx="42274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nhân</a:t>
            </a:r>
            <a:r>
              <a:rPr lang="vi-VN" altLang="en-US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21;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D7B599-8DF1-78A3-ADE8-745E2941AFAF}"/>
              </a:ext>
            </a:extLst>
          </p:cNvPr>
          <p:cNvSpPr/>
          <p:nvPr/>
        </p:nvSpPr>
        <p:spPr>
          <a:xfrm>
            <a:off x="11847070" y="5650997"/>
            <a:ext cx="40479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21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trừ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21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0.</a:t>
            </a:r>
          </a:p>
        </p:txBody>
      </p:sp>
      <p:sp>
        <p:nvSpPr>
          <p:cNvPr id="21" name="Text Box 5129">
            <a:extLst>
              <a:ext uri="{FF2B5EF4-FFF2-40B4-BE49-F238E27FC236}">
                <a16:creationId xmlns:a16="http://schemas.microsoft.com/office/drawing/2014/main" id="{5102614E-F373-4F77-C815-AF82DBD3E1C8}"/>
              </a:ext>
            </a:extLst>
          </p:cNvPr>
          <p:cNvSpPr txBox="1"/>
          <p:nvPr/>
        </p:nvSpPr>
        <p:spPr>
          <a:xfrm>
            <a:off x="3642519" y="2743200"/>
            <a:ext cx="26670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51</a:t>
            </a:r>
            <a:r>
              <a:rPr lang="vi-VN" altLang="en-US" sz="4800" b="1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800" b="1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4800" b="1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= 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08D959-6889-0099-85BD-E55AA9061813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ED52563-CB6C-0668-1684-EC2834ED85D7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8ADBA1-03D4-9DBD-2156-95FB65F82F20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D3628E1-38CA-FEB8-D528-A17703AAF42B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C9BE0BF-E51E-B004-8FF4-04930B5BE9C2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 Box 14">
            <a:extLst>
              <a:ext uri="{FF2B5EF4-FFF2-40B4-BE49-F238E27FC236}">
                <a16:creationId xmlns:a16="http://schemas.microsoft.com/office/drawing/2014/main" id="{65958D72-7084-F1DA-FA79-AEE93873D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41400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2)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497069-E6BA-EA1F-836A-D08F7C33F444}"/>
              </a:ext>
            </a:extLst>
          </p:cNvPr>
          <p:cNvSpPr/>
          <p:nvPr/>
        </p:nvSpPr>
        <p:spPr>
          <a:xfrm>
            <a:off x="10721822" y="4869359"/>
            <a:ext cx="5646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21 chia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 được 7, viết 7.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502FC96-9B13-6E67-92B0-EBBE7CB9EC5A}"/>
              </a:ext>
            </a:extLst>
          </p:cNvPr>
          <p:cNvCxnSpPr>
            <a:cxnSpLocks/>
          </p:cNvCxnSpPr>
          <p:nvPr/>
        </p:nvCxnSpPr>
        <p:spPr>
          <a:xfrm>
            <a:off x="4853277" y="4728857"/>
            <a:ext cx="93427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66882BA4-412C-8D0B-1669-ADD75E0CFD65}"/>
              </a:ext>
            </a:extLst>
          </p:cNvPr>
          <p:cNvSpPr/>
          <p:nvPr/>
        </p:nvSpPr>
        <p:spPr>
          <a:xfrm>
            <a:off x="5016628" y="3962400"/>
            <a:ext cx="530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39046CFD-921D-9A91-2338-C0DACFBDF828}"/>
              </a:ext>
            </a:extLst>
          </p:cNvPr>
          <p:cNvSpPr txBox="1"/>
          <p:nvPr/>
        </p:nvSpPr>
        <p:spPr>
          <a:xfrm>
            <a:off x="4175919" y="5402759"/>
            <a:ext cx="307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3" name="Picture 3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1361F7A-359C-4F5D-4C00-31CA243B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035" r="73452" b="75029"/>
          <a:stretch/>
        </p:blipFill>
        <p:spPr>
          <a:xfrm>
            <a:off x="899319" y="1676400"/>
            <a:ext cx="2755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1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9" grpId="0"/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E668DBCE-E728-86F4-8984-765146A20F8B}"/>
              </a:ext>
            </a:extLst>
          </p:cNvPr>
          <p:cNvSpPr/>
          <p:nvPr/>
        </p:nvSpPr>
        <p:spPr>
          <a:xfrm flipH="1">
            <a:off x="4847551" y="4099979"/>
            <a:ext cx="1" cy="1276689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5" name="Text Box 5131">
            <a:extLst>
              <a:ext uri="{FF2B5EF4-FFF2-40B4-BE49-F238E27FC236}">
                <a16:creationId xmlns:a16="http://schemas.microsoft.com/office/drawing/2014/main" id="{F83B38D8-D2E0-2AC8-13DA-8907EB182171}"/>
              </a:ext>
            </a:extLst>
          </p:cNvPr>
          <p:cNvSpPr txBox="1"/>
          <p:nvPr/>
        </p:nvSpPr>
        <p:spPr>
          <a:xfrm>
            <a:off x="3853360" y="3959415"/>
            <a:ext cx="1039960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74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FED405-8DB1-0711-5248-EAFF804E43C8}"/>
              </a:ext>
            </a:extLst>
          </p:cNvPr>
          <p:cNvSpPr/>
          <p:nvPr/>
        </p:nvSpPr>
        <p:spPr>
          <a:xfrm>
            <a:off x="3870631" y="4596859"/>
            <a:ext cx="530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8A1E2A61-7FF2-5F97-E929-951895535712}"/>
              </a:ext>
            </a:extLst>
          </p:cNvPr>
          <p:cNvSpPr txBox="1"/>
          <p:nvPr/>
        </p:nvSpPr>
        <p:spPr>
          <a:xfrm>
            <a:off x="3870631" y="5413684"/>
            <a:ext cx="548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9A9F1909-81E1-1E24-8463-273CB1A1AC4F}"/>
              </a:ext>
            </a:extLst>
          </p:cNvPr>
          <p:cNvSpPr/>
          <p:nvPr/>
        </p:nvSpPr>
        <p:spPr>
          <a:xfrm flipV="1">
            <a:off x="3936544" y="5334000"/>
            <a:ext cx="65043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672A1616-31DE-A78F-0564-A9EA37822425}"/>
              </a:ext>
            </a:extLst>
          </p:cNvPr>
          <p:cNvSpPr/>
          <p:nvPr/>
        </p:nvSpPr>
        <p:spPr>
          <a:xfrm>
            <a:off x="3936543" y="6781800"/>
            <a:ext cx="698275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457DFBA-83A6-43C9-C4D8-8FD73C2C0801}"/>
              </a:ext>
            </a:extLst>
          </p:cNvPr>
          <p:cNvSpPr txBox="1"/>
          <p:nvPr/>
        </p:nvSpPr>
        <p:spPr>
          <a:xfrm>
            <a:off x="3871119" y="5998067"/>
            <a:ext cx="985340" cy="783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12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5136">
            <a:extLst>
              <a:ext uri="{FF2B5EF4-FFF2-40B4-BE49-F238E27FC236}">
                <a16:creationId xmlns:a16="http://schemas.microsoft.com/office/drawing/2014/main" id="{4F215901-9FB8-F9DA-E21E-BE987E683314}"/>
              </a:ext>
            </a:extLst>
          </p:cNvPr>
          <p:cNvSpPr txBox="1"/>
          <p:nvPr/>
        </p:nvSpPr>
        <p:spPr>
          <a:xfrm>
            <a:off x="5040583" y="4702782"/>
            <a:ext cx="433317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5147">
            <a:extLst>
              <a:ext uri="{FF2B5EF4-FFF2-40B4-BE49-F238E27FC236}">
                <a16:creationId xmlns:a16="http://schemas.microsoft.com/office/drawing/2014/main" id="{530C3F8B-D08A-3299-CA58-68A3D8E95864}"/>
              </a:ext>
            </a:extLst>
          </p:cNvPr>
          <p:cNvSpPr txBox="1"/>
          <p:nvPr/>
        </p:nvSpPr>
        <p:spPr>
          <a:xfrm>
            <a:off x="5314973" y="4701657"/>
            <a:ext cx="522288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3D012B3B-9433-F3B8-2128-01B287F240A7}"/>
              </a:ext>
            </a:extLst>
          </p:cNvPr>
          <p:cNvSpPr txBox="1"/>
          <p:nvPr/>
        </p:nvSpPr>
        <p:spPr>
          <a:xfrm>
            <a:off x="4133168" y="6858000"/>
            <a:ext cx="501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ext Box 5153">
            <a:extLst>
              <a:ext uri="{FF2B5EF4-FFF2-40B4-BE49-F238E27FC236}">
                <a16:creationId xmlns:a16="http://schemas.microsoft.com/office/drawing/2014/main" id="{7A93DBCE-CFC5-4F81-BA34-B64E8AFF894C}"/>
              </a:ext>
            </a:extLst>
          </p:cNvPr>
          <p:cNvSpPr txBox="1"/>
          <p:nvPr/>
        </p:nvSpPr>
        <p:spPr>
          <a:xfrm>
            <a:off x="8104573" y="6629400"/>
            <a:ext cx="4758146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74</a:t>
            </a:r>
            <a:r>
              <a:rPr lang="vi-VN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=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24 ( dư 2)</a:t>
            </a:r>
            <a:endParaRPr lang="vi-VN" altLang="en-US" sz="48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A71A0D-6E79-5FEE-30C9-D86C81A05F93}"/>
              </a:ext>
            </a:extLst>
          </p:cNvPr>
          <p:cNvSpPr/>
          <p:nvPr/>
        </p:nvSpPr>
        <p:spPr>
          <a:xfrm>
            <a:off x="6919119" y="3361159"/>
            <a:ext cx="6130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 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chia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được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viết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2ACEE6-EEB7-80DD-C007-C514B182EEBA}"/>
              </a:ext>
            </a:extLst>
          </p:cNvPr>
          <p:cNvSpPr/>
          <p:nvPr/>
        </p:nvSpPr>
        <p:spPr>
          <a:xfrm>
            <a:off x="7376319" y="4175448"/>
            <a:ext cx="3945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nhân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6;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F17647-0204-C9F1-2AD2-289B766A3C0D}"/>
              </a:ext>
            </a:extLst>
          </p:cNvPr>
          <p:cNvSpPr/>
          <p:nvPr/>
        </p:nvSpPr>
        <p:spPr>
          <a:xfrm>
            <a:off x="11262519" y="4175447"/>
            <a:ext cx="34836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trừ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6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1.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2293B149-D3E5-059C-6743-9222D5C859F3}"/>
              </a:ext>
            </a:extLst>
          </p:cNvPr>
          <p:cNvSpPr txBox="1"/>
          <p:nvPr/>
        </p:nvSpPr>
        <p:spPr>
          <a:xfrm>
            <a:off x="6867855" y="4869359"/>
            <a:ext cx="4013664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 Hạ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4, được 14;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5F35BF-DA8C-9181-A50D-1DEF57BC39FF}"/>
              </a:ext>
            </a:extLst>
          </p:cNvPr>
          <p:cNvSpPr/>
          <p:nvPr/>
        </p:nvSpPr>
        <p:spPr>
          <a:xfrm>
            <a:off x="7452519" y="5650997"/>
            <a:ext cx="42274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nhân</a:t>
            </a:r>
            <a:r>
              <a:rPr lang="vi-VN" altLang="en-US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12;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D7B599-8DF1-78A3-ADE8-745E2941AFAF}"/>
              </a:ext>
            </a:extLst>
          </p:cNvPr>
          <p:cNvSpPr/>
          <p:nvPr/>
        </p:nvSpPr>
        <p:spPr>
          <a:xfrm>
            <a:off x="11847070" y="5650997"/>
            <a:ext cx="40479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14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trừ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12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2.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1" name="Text Box 5129">
            <a:extLst>
              <a:ext uri="{FF2B5EF4-FFF2-40B4-BE49-F238E27FC236}">
                <a16:creationId xmlns:a16="http://schemas.microsoft.com/office/drawing/2014/main" id="{5102614E-F373-4F77-C815-AF82DBD3E1C8}"/>
              </a:ext>
            </a:extLst>
          </p:cNvPr>
          <p:cNvSpPr txBox="1"/>
          <p:nvPr/>
        </p:nvSpPr>
        <p:spPr>
          <a:xfrm>
            <a:off x="3642519" y="2743200"/>
            <a:ext cx="26670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74</a:t>
            </a:r>
            <a:r>
              <a:rPr lang="vi-VN" altLang="en-US" sz="4800" b="1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800" b="1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4800" b="1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= 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08D959-6889-0099-85BD-E55AA9061813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ED52563-CB6C-0668-1684-EC2834ED85D7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8ADBA1-03D4-9DBD-2156-95FB65F82F20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D3628E1-38CA-FEB8-D528-A17703AAF42B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C9BE0BF-E51E-B004-8FF4-04930B5BE9C2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 Box 14">
            <a:extLst>
              <a:ext uri="{FF2B5EF4-FFF2-40B4-BE49-F238E27FC236}">
                <a16:creationId xmlns:a16="http://schemas.microsoft.com/office/drawing/2014/main" id="{65958D72-7084-F1DA-FA79-AEE93873D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41400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2)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497069-E6BA-EA1F-836A-D08F7C33F444}"/>
              </a:ext>
            </a:extLst>
          </p:cNvPr>
          <p:cNvSpPr/>
          <p:nvPr/>
        </p:nvSpPr>
        <p:spPr>
          <a:xfrm>
            <a:off x="10721822" y="4869359"/>
            <a:ext cx="5646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14 chia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 được 4, viết 4.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502FC96-9B13-6E67-92B0-EBBE7CB9EC5A}"/>
              </a:ext>
            </a:extLst>
          </p:cNvPr>
          <p:cNvCxnSpPr>
            <a:cxnSpLocks/>
          </p:cNvCxnSpPr>
          <p:nvPr/>
        </p:nvCxnSpPr>
        <p:spPr>
          <a:xfrm>
            <a:off x="4853277" y="4728856"/>
            <a:ext cx="93427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66882BA4-412C-8D0B-1669-ADD75E0CFD65}"/>
              </a:ext>
            </a:extLst>
          </p:cNvPr>
          <p:cNvSpPr/>
          <p:nvPr/>
        </p:nvSpPr>
        <p:spPr>
          <a:xfrm>
            <a:off x="5016628" y="3962400"/>
            <a:ext cx="530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39046CFD-921D-9A91-2338-C0DACFBDF828}"/>
              </a:ext>
            </a:extLst>
          </p:cNvPr>
          <p:cNvSpPr txBox="1"/>
          <p:nvPr/>
        </p:nvSpPr>
        <p:spPr>
          <a:xfrm>
            <a:off x="4175919" y="5402759"/>
            <a:ext cx="307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3" name="Picture 3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1361F7A-359C-4F5D-4C00-31CA243B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035" r="73452" b="75029"/>
          <a:stretch/>
        </p:blipFill>
        <p:spPr>
          <a:xfrm>
            <a:off x="899319" y="1676400"/>
            <a:ext cx="2755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2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9" grpId="0"/>
      <p:bldP spid="32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057400"/>
            <a:ext cx="1956071" cy="681454"/>
            <a:chOff x="1470819" y="1947446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82569"/>
              <a:ext cx="533400" cy="646331"/>
              <a:chOff x="1737519" y="1982569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82569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Tính.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649A54EF-6FE4-D230-B710-50AAD06B1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21414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2)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D8DD9A-071D-9BF4-FED5-CCE6003B1BB6}"/>
              </a:ext>
            </a:extLst>
          </p:cNvPr>
          <p:cNvSpPr/>
          <p:nvPr/>
        </p:nvSpPr>
        <p:spPr>
          <a:xfrm>
            <a:off x="1537909" y="3100181"/>
            <a:ext cx="1495010" cy="2417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8ED221B-0029-75F0-08E1-8A1F8BAC2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19" y="2734508"/>
            <a:ext cx="13487400" cy="5952291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786102" y="1507321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8" name="Group 7">
            <a:extLst>
              <a:ext uri="{FF2B5EF4-FFF2-40B4-BE49-F238E27FC236}">
                <a16:creationId xmlns:a16="http://schemas.microsoft.com/office/drawing/2014/main" id="{A652C4C0-1854-FA98-BAB7-56C29ADBC501}"/>
              </a:ext>
            </a:extLst>
          </p:cNvPr>
          <p:cNvGrpSpPr>
            <a:grpSpLocks/>
          </p:cNvGrpSpPr>
          <p:nvPr/>
        </p:nvGrpSpPr>
        <p:grpSpPr bwMode="auto">
          <a:xfrm>
            <a:off x="1661319" y="3726453"/>
            <a:ext cx="2273300" cy="1181099"/>
            <a:chOff x="656295" y="1952351"/>
            <a:chExt cx="1703543" cy="8864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740D09-3728-82F3-CAF0-48861C70EDFB}"/>
                </a:ext>
              </a:extLst>
            </p:cNvPr>
            <p:cNvSpPr txBox="1"/>
            <p:nvPr/>
          </p:nvSpPr>
          <p:spPr>
            <a:xfrm>
              <a:off x="656295" y="1963472"/>
              <a:ext cx="1176936" cy="6441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53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4FA104-FF4A-16F5-7650-0283E63B7C06}"/>
                </a:ext>
              </a:extLst>
            </p:cNvPr>
            <p:cNvSpPr txBox="1"/>
            <p:nvPr/>
          </p:nvSpPr>
          <p:spPr>
            <a:xfrm>
              <a:off x="1568340" y="1952351"/>
              <a:ext cx="666190" cy="6441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6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B0D348A-D90E-3FEB-69C5-201A28BC9FA4}"/>
                </a:ext>
              </a:extLst>
            </p:cNvPr>
            <p:cNvCxnSpPr/>
            <p:nvPr/>
          </p:nvCxnSpPr>
          <p:spPr>
            <a:xfrm>
              <a:off x="1628615" y="1952351"/>
              <a:ext cx="0" cy="88647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971D27-5C92-36E4-E604-700DFA125E75}"/>
                </a:ext>
              </a:extLst>
            </p:cNvPr>
            <p:cNvCxnSpPr/>
            <p:nvPr/>
          </p:nvCxnSpPr>
          <p:spPr>
            <a:xfrm>
              <a:off x="1628615" y="2500442"/>
              <a:ext cx="731223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49" name="Group 12">
            <a:extLst>
              <a:ext uri="{FF2B5EF4-FFF2-40B4-BE49-F238E27FC236}">
                <a16:creationId xmlns:a16="http://schemas.microsoft.com/office/drawing/2014/main" id="{DE79FA3B-42A9-6627-B167-67308B8338F6}"/>
              </a:ext>
            </a:extLst>
          </p:cNvPr>
          <p:cNvGrpSpPr>
            <a:grpSpLocks/>
          </p:cNvGrpSpPr>
          <p:nvPr/>
        </p:nvGrpSpPr>
        <p:grpSpPr bwMode="auto">
          <a:xfrm>
            <a:off x="6193102" y="3690469"/>
            <a:ext cx="2290233" cy="1507067"/>
            <a:chOff x="642440" y="1925279"/>
            <a:chExt cx="1717398" cy="113107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B17668-DBD6-A5CF-8BBD-0C3C8CD7D8A7}"/>
                </a:ext>
              </a:extLst>
            </p:cNvPr>
            <p:cNvSpPr txBox="1"/>
            <p:nvPr/>
          </p:nvSpPr>
          <p:spPr>
            <a:xfrm>
              <a:off x="642440" y="1966582"/>
              <a:ext cx="1176148" cy="644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33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F7FB959-0A93-CE10-0913-1E43810ACA46}"/>
                </a:ext>
              </a:extLst>
            </p:cNvPr>
            <p:cNvSpPr txBox="1"/>
            <p:nvPr/>
          </p:nvSpPr>
          <p:spPr>
            <a:xfrm>
              <a:off x="1569390" y="1925279"/>
              <a:ext cx="665056" cy="644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2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D91799-09F1-022F-F354-DBB09EB9A67D}"/>
                </a:ext>
              </a:extLst>
            </p:cNvPr>
            <p:cNvCxnSpPr/>
            <p:nvPr/>
          </p:nvCxnSpPr>
          <p:spPr>
            <a:xfrm>
              <a:off x="1626531" y="1952284"/>
              <a:ext cx="7937" cy="110406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D72A0ED-527E-652C-2725-C88D10CD8781}"/>
                </a:ext>
              </a:extLst>
            </p:cNvPr>
            <p:cNvCxnSpPr/>
            <p:nvPr/>
          </p:nvCxnSpPr>
          <p:spPr>
            <a:xfrm>
              <a:off x="1628119" y="2513055"/>
              <a:ext cx="731719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50" name="Group 17">
            <a:extLst>
              <a:ext uri="{FF2B5EF4-FFF2-40B4-BE49-F238E27FC236}">
                <a16:creationId xmlns:a16="http://schemas.microsoft.com/office/drawing/2014/main" id="{21F68C49-79D6-145A-6061-897CD489702E}"/>
              </a:ext>
            </a:extLst>
          </p:cNvPr>
          <p:cNvGrpSpPr>
            <a:grpSpLocks/>
          </p:cNvGrpSpPr>
          <p:nvPr/>
        </p:nvGrpSpPr>
        <p:grpSpPr bwMode="auto">
          <a:xfrm>
            <a:off x="11241352" y="3717987"/>
            <a:ext cx="2271183" cy="1485900"/>
            <a:chOff x="656295" y="1952347"/>
            <a:chExt cx="1703543" cy="111463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3EC430-EEFD-F5A7-9237-09804446A8BD}"/>
                </a:ext>
              </a:extLst>
            </p:cNvPr>
            <p:cNvSpPr txBox="1"/>
            <p:nvPr/>
          </p:nvSpPr>
          <p:spPr>
            <a:xfrm>
              <a:off x="656295" y="1987277"/>
              <a:ext cx="1176445" cy="6438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79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CE8BC3-DB50-C6C4-ACB8-A1E117CB8AE1}"/>
                </a:ext>
              </a:extLst>
            </p:cNvPr>
            <p:cNvSpPr txBox="1"/>
            <p:nvPr/>
          </p:nvSpPr>
          <p:spPr>
            <a:xfrm>
              <a:off x="1569191" y="1952347"/>
              <a:ext cx="665224" cy="6438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5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37A34DB-6E32-0C37-96D7-FADA0112106E}"/>
                </a:ext>
              </a:extLst>
            </p:cNvPr>
            <p:cNvCxnSpPr/>
            <p:nvPr/>
          </p:nvCxnSpPr>
          <p:spPr>
            <a:xfrm flipH="1">
              <a:off x="1634285" y="1958698"/>
              <a:ext cx="12701" cy="1108286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2AC1D9D-DDDE-BEC9-D3F4-53D591BF7672}"/>
                </a:ext>
              </a:extLst>
            </p:cNvPr>
            <p:cNvCxnSpPr/>
            <p:nvPr/>
          </p:nvCxnSpPr>
          <p:spPr>
            <a:xfrm>
              <a:off x="1627934" y="2514429"/>
              <a:ext cx="731904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68F377B-2757-EA9B-DA30-F09F33BD6058}"/>
              </a:ext>
            </a:extLst>
          </p:cNvPr>
          <p:cNvSpPr txBox="1"/>
          <p:nvPr/>
        </p:nvSpPr>
        <p:spPr>
          <a:xfrm>
            <a:off x="1741752" y="4536136"/>
            <a:ext cx="120438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800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 48</a:t>
            </a:r>
            <a:endParaRPr lang="en-US" sz="4800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EA77408-365F-49DB-6C25-37F6DE2A4A95}"/>
              </a:ext>
            </a:extLst>
          </p:cNvPr>
          <p:cNvCxnSpPr/>
          <p:nvPr/>
        </p:nvCxnSpPr>
        <p:spPr>
          <a:xfrm>
            <a:off x="1915319" y="5315069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7D9DF83-9D75-7DCB-3D5A-954061584237}"/>
              </a:ext>
            </a:extLst>
          </p:cNvPr>
          <p:cNvSpPr txBox="1"/>
          <p:nvPr/>
        </p:nvSpPr>
        <p:spPr>
          <a:xfrm>
            <a:off x="2273338" y="5344704"/>
            <a:ext cx="52860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5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309F2E-495C-5D2F-DDD7-CF892DF9A1EB}"/>
              </a:ext>
            </a:extLst>
          </p:cNvPr>
          <p:cNvSpPr txBox="1"/>
          <p:nvPr/>
        </p:nvSpPr>
        <p:spPr>
          <a:xfrm>
            <a:off x="3007518" y="4374152"/>
            <a:ext cx="787401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8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ACFCEC-CA6E-5032-0595-C991AF4F5B4A}"/>
              </a:ext>
            </a:extLst>
          </p:cNvPr>
          <p:cNvSpPr txBox="1"/>
          <p:nvPr/>
        </p:nvSpPr>
        <p:spPr>
          <a:xfrm>
            <a:off x="6385719" y="4450352"/>
            <a:ext cx="903816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4DF765F-AB63-6476-477F-A10C0057A1C8}"/>
              </a:ext>
            </a:extLst>
          </p:cNvPr>
          <p:cNvCxnSpPr/>
          <p:nvPr/>
        </p:nvCxnSpPr>
        <p:spPr>
          <a:xfrm>
            <a:off x="6491552" y="5288552"/>
            <a:ext cx="97578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D4DF64B-0068-E73A-835D-F62634034160}"/>
              </a:ext>
            </a:extLst>
          </p:cNvPr>
          <p:cNvSpPr txBox="1"/>
          <p:nvPr/>
        </p:nvSpPr>
        <p:spPr>
          <a:xfrm>
            <a:off x="6567199" y="5268504"/>
            <a:ext cx="58052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D90646-96C0-3B77-A0C7-71B4E6054B66}"/>
              </a:ext>
            </a:extLst>
          </p:cNvPr>
          <p:cNvSpPr txBox="1"/>
          <p:nvPr/>
        </p:nvSpPr>
        <p:spPr>
          <a:xfrm>
            <a:off x="7372086" y="4506504"/>
            <a:ext cx="901700" cy="8582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34C6AA-2A1A-54CD-4811-8D51F74AA1BA}"/>
              </a:ext>
            </a:extLst>
          </p:cNvPr>
          <p:cNvSpPr txBox="1"/>
          <p:nvPr/>
        </p:nvSpPr>
        <p:spPr>
          <a:xfrm>
            <a:off x="11262519" y="4544604"/>
            <a:ext cx="1183216" cy="8582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5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5E727DC-A200-97D2-EF37-9B53C474FD49}"/>
              </a:ext>
            </a:extLst>
          </p:cNvPr>
          <p:cNvCxnSpPr/>
          <p:nvPr/>
        </p:nvCxnSpPr>
        <p:spPr>
          <a:xfrm>
            <a:off x="11514041" y="5305408"/>
            <a:ext cx="97578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C76AC46-B313-FCAF-3BE8-28A8B0C963CB}"/>
              </a:ext>
            </a:extLst>
          </p:cNvPr>
          <p:cNvSpPr txBox="1"/>
          <p:nvPr/>
        </p:nvSpPr>
        <p:spPr>
          <a:xfrm>
            <a:off x="11527105" y="5268504"/>
            <a:ext cx="654044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8E96747-A1AC-E46A-3943-79F1058554A2}"/>
              </a:ext>
            </a:extLst>
          </p:cNvPr>
          <p:cNvSpPr txBox="1"/>
          <p:nvPr/>
        </p:nvSpPr>
        <p:spPr>
          <a:xfrm>
            <a:off x="12513475" y="4468404"/>
            <a:ext cx="654044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</a:p>
        </p:txBody>
      </p:sp>
      <p:sp>
        <p:nvSpPr>
          <p:cNvPr id="49" name="Text Box 15">
            <a:extLst>
              <a:ext uri="{FF2B5EF4-FFF2-40B4-BE49-F238E27FC236}">
                <a16:creationId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236" y="7480612"/>
            <a:ext cx="4699402" cy="748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53 : 6 = 8 (dư 5)</a:t>
            </a:r>
          </a:p>
        </p:txBody>
      </p:sp>
      <p:sp>
        <p:nvSpPr>
          <p:cNvPr id="50" name="TextBox 56">
            <a:extLst>
              <a:ext uri="{FF2B5EF4-FFF2-40B4-BE49-F238E27FC236}">
                <a16:creationId xmlns:a16="http://schemas.microsoft.com/office/drawing/2014/main" id="{0135DC52-5824-0682-DCCF-16C1984BE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560" y="7480046"/>
            <a:ext cx="487305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33 : 2 = 16 (dư 1)</a:t>
            </a:r>
          </a:p>
        </p:txBody>
      </p:sp>
      <p:sp>
        <p:nvSpPr>
          <p:cNvPr id="51" name="TextBox 56">
            <a:extLst>
              <a:ext uri="{FF2B5EF4-FFF2-40B4-BE49-F238E27FC236}">
                <a16:creationId xmlns:a16="http://schemas.microsoft.com/office/drawing/2014/main" id="{57B93C73-1ACC-CC00-9F87-A96F27C43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6262" y="7473263"/>
            <a:ext cx="487305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 : 5 = 15 ( dư 4)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3C35DAD-753C-C3FD-7260-85C5F2B4152B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437E015-5D1A-4FA7-6C7F-11E974B3D39B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C91F49E-2BC4-0139-FABA-D4C05B532BCA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5592E4B-5D2F-6736-FA65-B6C76CD72879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BDFF338-6418-1301-64E6-C9420F67867C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>
            <a:extLst>
              <a:ext uri="{FF2B5EF4-FFF2-40B4-BE49-F238E27FC236}">
                <a16:creationId xmlns:a16="http://schemas.microsoft.com/office/drawing/2014/main" id="{ED778499-8A6D-C6AB-30DC-380B2827D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110" y="1021414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2)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A7FFA90-B862-2BC8-FEFF-E35593C24C6B}"/>
              </a:ext>
            </a:extLst>
          </p:cNvPr>
          <p:cNvSpPr txBox="1"/>
          <p:nvPr/>
        </p:nvSpPr>
        <p:spPr>
          <a:xfrm>
            <a:off x="6897399" y="5268504"/>
            <a:ext cx="58052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3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EAA7B24-7661-DEBA-52F3-882D9F01B0B3}"/>
              </a:ext>
            </a:extLst>
          </p:cNvPr>
          <p:cNvSpPr txBox="1"/>
          <p:nvPr/>
        </p:nvSpPr>
        <p:spPr>
          <a:xfrm>
            <a:off x="7837199" y="4506504"/>
            <a:ext cx="58052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6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5B9BCFF-B323-D54A-2CE1-A1E95255F9FA}"/>
              </a:ext>
            </a:extLst>
          </p:cNvPr>
          <p:cNvSpPr txBox="1"/>
          <p:nvPr/>
        </p:nvSpPr>
        <p:spPr>
          <a:xfrm>
            <a:off x="6538119" y="6030504"/>
            <a:ext cx="1039429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12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C51903A-B194-5AEB-5DA4-C37E8514F71A}"/>
              </a:ext>
            </a:extLst>
          </p:cNvPr>
          <p:cNvSpPr txBox="1"/>
          <p:nvPr/>
        </p:nvSpPr>
        <p:spPr>
          <a:xfrm>
            <a:off x="6897399" y="6837952"/>
            <a:ext cx="58052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8A0EF37-CA08-E2B7-A2BD-845926B02A03}"/>
              </a:ext>
            </a:extLst>
          </p:cNvPr>
          <p:cNvCxnSpPr/>
          <p:nvPr/>
        </p:nvCxnSpPr>
        <p:spPr>
          <a:xfrm>
            <a:off x="6555052" y="6812552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470CE2EA-F524-0C3C-CC26-6C6C841A098B}"/>
              </a:ext>
            </a:extLst>
          </p:cNvPr>
          <p:cNvSpPr txBox="1"/>
          <p:nvPr/>
        </p:nvSpPr>
        <p:spPr>
          <a:xfrm>
            <a:off x="11916370" y="5268504"/>
            <a:ext cx="654044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9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4CB1D11-EDF5-2916-DC0A-5AF145AE25C0}"/>
              </a:ext>
            </a:extLst>
          </p:cNvPr>
          <p:cNvSpPr txBox="1"/>
          <p:nvPr/>
        </p:nvSpPr>
        <p:spPr>
          <a:xfrm>
            <a:off x="11514041" y="5979704"/>
            <a:ext cx="1086571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25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A131292-BEE0-B369-5054-9A1E6CCEC392}"/>
              </a:ext>
            </a:extLst>
          </p:cNvPr>
          <p:cNvSpPr txBox="1"/>
          <p:nvPr/>
        </p:nvSpPr>
        <p:spPr>
          <a:xfrm>
            <a:off x="12830975" y="4463052"/>
            <a:ext cx="654044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5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B3AA22E-E77F-C26F-D758-4FC136594312}"/>
              </a:ext>
            </a:extLst>
          </p:cNvPr>
          <p:cNvSpPr txBox="1"/>
          <p:nvPr/>
        </p:nvSpPr>
        <p:spPr>
          <a:xfrm>
            <a:off x="11814975" y="6779804"/>
            <a:ext cx="654044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4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0967316-277E-5DBC-86CC-19721787A0BE}"/>
              </a:ext>
            </a:extLst>
          </p:cNvPr>
          <p:cNvCxnSpPr/>
          <p:nvPr/>
        </p:nvCxnSpPr>
        <p:spPr>
          <a:xfrm>
            <a:off x="11635052" y="6761752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47EAE55-2CCC-13AA-0563-BF12DE4BB42D}"/>
              </a:ext>
            </a:extLst>
          </p:cNvPr>
          <p:cNvGrpSpPr/>
          <p:nvPr/>
        </p:nvGrpSpPr>
        <p:grpSpPr>
          <a:xfrm>
            <a:off x="1356519" y="2823746"/>
            <a:ext cx="1956071" cy="681454"/>
            <a:chOff x="1470819" y="1947446"/>
            <a:chExt cx="1956071" cy="681454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3FAB249-0539-8A49-ECCE-4E1EF1540D51}"/>
                </a:ext>
              </a:extLst>
            </p:cNvPr>
            <p:cNvGrpSpPr/>
            <p:nvPr/>
          </p:nvGrpSpPr>
          <p:grpSpPr>
            <a:xfrm>
              <a:off x="1470819" y="1982569"/>
              <a:ext cx="533400" cy="646331"/>
              <a:chOff x="1737519" y="1982569"/>
              <a:chExt cx="533400" cy="64633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9024551-DCDE-4A12-A412-B6B16B0B66A8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D1F284E-41D2-8A55-E911-659BB2061B7F}"/>
                  </a:ext>
                </a:extLst>
              </p:cNvPr>
              <p:cNvSpPr txBox="1"/>
              <p:nvPr/>
            </p:nvSpPr>
            <p:spPr>
              <a:xfrm>
                <a:off x="1804609" y="1982569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2FBDAA8-5A9D-0D50-8B56-635BA0EC5D05}"/>
                </a:ext>
              </a:extLst>
            </p:cNvPr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Tính.</a:t>
              </a:r>
            </a:p>
          </p:txBody>
        </p:sp>
      </p:grpSp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786102" y="1507321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5" grpId="0"/>
      <p:bldP spid="37" grpId="0"/>
      <p:bldP spid="40" grpId="0"/>
      <p:bldP spid="44" grpId="0"/>
      <p:bldP spid="46" grpId="0"/>
      <p:bldP spid="48" grpId="0"/>
      <p:bldP spid="53" grpId="0"/>
      <p:bldP spid="49" grpId="0" animBg="1"/>
      <p:bldP spid="50" grpId="0"/>
      <p:bldP spid="51" grpId="0"/>
      <p:bldP spid="68" grpId="0"/>
      <p:bldP spid="69" grpId="0"/>
      <p:bldP spid="70" grpId="0"/>
      <p:bldP spid="71" grpId="0"/>
      <p:bldP spid="74" grpId="0"/>
      <p:bldP spid="75" grpId="0"/>
      <p:bldP spid="76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848570"/>
            <a:ext cx="14058901" cy="1266230"/>
            <a:chOff x="1470819" y="1943100"/>
            <a:chExt cx="14058901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470819" y="1947446"/>
              <a:ext cx="14058901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Bác Hoa mang 75 quả trứng gà ra chợ bán. Bác chia đều số trứng gà đó vào 3 rổ. Hỏi mỗi rổ có bao nhiêu quả trứng gà?</a:t>
              </a:r>
            </a:p>
          </p:txBody>
        </p:sp>
      </p:grpSp>
      <p:sp>
        <p:nvSpPr>
          <p:cNvPr id="36" name="Text Box 14">
            <a:extLst>
              <a:ext uri="{FF2B5EF4-FFF2-40B4-BE49-F238E27FC236}">
                <a16:creationId xmlns:a16="http://schemas.microsoft.com/office/drawing/2014/main" id="{5E4BA918-0D52-DCD9-57A7-D88D29579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41400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2)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720" y="4321314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273" y="5181600"/>
            <a:ext cx="72523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4000" b="1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kern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rổ</a:t>
            </a:r>
            <a:r>
              <a:rPr lang="en-US" altLang="en-US" sz="4000" b="1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kern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000" b="1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kern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b="1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kern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4000" b="1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kern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altLang="en-US" sz="4000" b="1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kern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altLang="en-US" sz="4000" b="1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kern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000" b="1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6074" y="7162800"/>
            <a:ext cx="53431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b="1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endParaRPr lang="en-US" altLang="en-US" sz="4000" b="1" kern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7635" y="6150114"/>
            <a:ext cx="40206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4000" b="1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= 25 (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4000" b="1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39" y="4397514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r>
              <a:rPr lang="en-US" altLang="en-US" sz="40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11" y="5257800"/>
            <a:ext cx="43845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Có : 75 quả trứng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11" y="6226314"/>
            <a:ext cx="37625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Chia đều : 3 rổ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19" y="7140714"/>
            <a:ext cx="6380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Hỏi mỗi rổ: ….quả trứng?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786102" y="1507321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995319" y="4397514"/>
            <a:ext cx="0" cy="459408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  <p:bldP spid="27" grpId="0"/>
      <p:bldP spid="28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94519" y="838200"/>
            <a:ext cx="9690100" cy="681454"/>
            <a:chOff x="1396327" y="1943100"/>
            <a:chExt cx="1420959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396327" y="1943100"/>
              <a:ext cx="906259" cy="646331"/>
              <a:chOff x="1663027" y="1943100"/>
              <a:chExt cx="906259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63027" y="2006600"/>
                <a:ext cx="831766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8" y="1943100"/>
                <a:ext cx="7646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87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3.</a:t>
              </a:r>
            </a:p>
          </p:txBody>
        </p:sp>
      </p:grpSp>
      <p:pic>
        <p:nvPicPr>
          <p:cNvPr id="13" name="Picture 12" descr="Arrow&#10;&#10;Description automatically generated">
            <a:extLst>
              <a:ext uri="{FF2B5EF4-FFF2-40B4-BE49-F238E27FC236}">
                <a16:creationId xmlns:a16="http://schemas.microsoft.com/office/drawing/2014/main" id="{F76E5096-DF58-F204-7FB0-5082C4B9E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38" b="63487"/>
          <a:stretch/>
        </p:blipFill>
        <p:spPr>
          <a:xfrm>
            <a:off x="691069" y="1519654"/>
            <a:ext cx="6155756" cy="2671346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2651919" y="3644208"/>
            <a:ext cx="2133600" cy="54679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(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pic>
        <p:nvPicPr>
          <p:cNvPr id="33" name="Picture 32" descr="Arrow&#10;&#10;Description automatically generated">
            <a:extLst>
              <a:ext uri="{FF2B5EF4-FFF2-40B4-BE49-F238E27FC236}">
                <a16:creationId xmlns:a16="http://schemas.microsoft.com/office/drawing/2014/main" id="{F76E5096-DF58-F204-7FB0-5082C4B9E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3" r="1076" b="64921"/>
          <a:stretch/>
        </p:blipFill>
        <p:spPr>
          <a:xfrm>
            <a:off x="9052719" y="1435099"/>
            <a:ext cx="6096000" cy="2447611"/>
          </a:xfrm>
          <a:prstGeom prst="rect">
            <a:avLst/>
          </a:prstGeom>
        </p:spPr>
      </p:pic>
      <p:pic>
        <p:nvPicPr>
          <p:cNvPr id="34" name="Picture 33" descr="Arrow&#10;&#10;Description automatically generated">
            <a:extLst>
              <a:ext uri="{FF2B5EF4-FFF2-40B4-BE49-F238E27FC236}">
                <a16:creationId xmlns:a16="http://schemas.microsoft.com/office/drawing/2014/main" id="{F76E5096-DF58-F204-7FB0-5082C4B9E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35079" r="50538" b="29706"/>
          <a:stretch/>
        </p:blipFill>
        <p:spPr>
          <a:xfrm>
            <a:off x="1076087" y="4254500"/>
            <a:ext cx="5594485" cy="2413000"/>
          </a:xfrm>
          <a:prstGeom prst="rect">
            <a:avLst/>
          </a:prstGeom>
        </p:spPr>
      </p:pic>
      <p:pic>
        <p:nvPicPr>
          <p:cNvPr id="35" name="Picture 34" descr="Arrow&#10;&#10;Description automatically generated">
            <a:extLst>
              <a:ext uri="{FF2B5EF4-FFF2-40B4-BE49-F238E27FC236}">
                <a16:creationId xmlns:a16="http://schemas.microsoft.com/office/drawing/2014/main" id="{F76E5096-DF58-F204-7FB0-5082C4B9E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1" t="35079" r="3091" b="33392"/>
          <a:stretch/>
        </p:blipFill>
        <p:spPr>
          <a:xfrm>
            <a:off x="9833925" y="3917604"/>
            <a:ext cx="5314793" cy="2286252"/>
          </a:xfrm>
          <a:prstGeom prst="rect">
            <a:avLst/>
          </a:prstGeom>
        </p:spPr>
      </p:pic>
      <p:pic>
        <p:nvPicPr>
          <p:cNvPr id="36" name="Picture 35" descr="Arrow&#10;&#10;Description automatically generated">
            <a:extLst>
              <a:ext uri="{FF2B5EF4-FFF2-40B4-BE49-F238E27FC236}">
                <a16:creationId xmlns:a16="http://schemas.microsoft.com/office/drawing/2014/main" id="{F76E5096-DF58-F204-7FB0-5082C4B9E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1" t="66609" r="24635" b="1863"/>
          <a:stretch/>
        </p:blipFill>
        <p:spPr>
          <a:xfrm>
            <a:off x="5681818" y="5748713"/>
            <a:ext cx="5881504" cy="2268064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11690855" y="3422020"/>
            <a:ext cx="19812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(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3)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651919" y="6197600"/>
            <a:ext cx="19812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1690855" y="5927898"/>
            <a:ext cx="19812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635967" y="8132618"/>
            <a:ext cx="19812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(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34E-6 -3.33333E-6 L -0.34331 -3.33333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0858E-6 -3.88889E-6 L -0.34361 -0.0045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0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207E-7 -3.33333E-6 L -0.16888 -0.17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44" y="-875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889E-6 -1.11111E-6 L -0.17346 -0.1611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8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60131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534</Words>
  <Application>Microsoft Office PowerPoint</Application>
  <PresentationFormat>Custom</PresentationFormat>
  <Paragraphs>119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155</cp:revision>
  <dcterms:created xsi:type="dcterms:W3CDTF">2022-07-10T01:37:20Z</dcterms:created>
  <dcterms:modified xsi:type="dcterms:W3CDTF">2024-11-14T05:08:25Z</dcterms:modified>
</cp:coreProperties>
</file>